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5F0D-59F2-4DE3-ABC9-D47B0B961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402BF-B59A-4733-B3BE-88E75EC47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C8C1F-0E42-43F5-8C9D-E30F63F8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66E92-1084-40A9-893D-A81C5FCD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B4BFD-69D5-44FD-A4C3-B7CD4A55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853A-7991-4A16-80BC-AB8465DA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F6233-6B01-441B-AB5D-7736F29FB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F187E-6B47-4E02-BDE6-5BE8B0BB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99914-EC70-41E0-9338-57DE0F82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02A5-596D-4312-8A1C-474C5E6A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F877B-DCED-4E2C-9924-F764F0DEF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B3B7E-D4AA-46DD-9771-275C20650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F5017-D77B-4C75-9A1D-6772B141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B90A6-CD88-4FB5-B0A9-BEC8F21C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4D62F-53A6-4BB3-8296-C9E26BC1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5C66-3F09-4DD4-9FD5-144125B3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75208-30AF-4B8C-9C7F-16D3B32C0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EF2D-61C6-4FB3-BDCE-905F07AB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E4D8-3941-4AA1-B817-3602EAAE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347C7-823C-4F46-9751-2B9BAAC1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4A2C-E2BA-4E4C-AA3F-DF6AFBAB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A128F-01A9-4676-A37E-B2A5AE43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D3073-A51F-45FD-B4D4-0016D0FD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0E4A2-B67C-4ED8-9D08-AC320F1F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754F0-BF75-4FC3-9E33-1A9A37F0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3FA2-7CCE-4A77-BF11-D500BC76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6F52F-970D-4713-B233-D64299244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E399B-E5E7-4AB8-A37F-86241AD9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38656-42C0-41F5-8348-A4370102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1D8A9-D752-4081-BAB4-32A2F78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06B16-9C2D-4BB7-8782-70998159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37B3-8094-4055-950E-1ADB0C69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92CE1-CF15-4E2A-AAFD-4DEB5A7C2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E5973-C2A5-465E-98DA-47832033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E36A0-9EAA-4CAE-8377-F0119E5F3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6677B-5647-4B35-88C3-637DB186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E5FD02-8744-42D8-842F-B01269D3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60534-C9AF-4A4E-B088-DFFCAF72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D817F-4A19-45DD-AB1F-42035A41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4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E12D-86A6-433C-BA1E-434B0C1E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43360-EAD7-436A-A8D7-9F38AA5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FCAD0-944B-4559-8B92-4CA31C4E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FB032-15A3-4813-AC8E-9B9C3998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A957A-68AE-4552-BF29-53882714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961DB-6928-4180-9AA8-0E88FABB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C72F0-3CD3-4229-8D3A-1DD8F36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DA3A-959F-45F9-947F-8F5FBA8B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9983-F23E-4CF3-BC04-8A641567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70555-B18D-4BBE-9BA2-550B8694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B816E-2FE3-4C0D-9D9B-63565789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78ECD-57F4-407C-AB4E-958B1AF4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A4B80-90DB-4BE9-95D8-1C2CFF55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1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F332-2CDC-416A-ACB5-C189CCEA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DEAD3-FD7F-4257-87B0-1045B2B87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D33EC-7A2F-4C18-B8EF-0DD14178C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076B-D6C4-42C0-854D-8332F906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98B9D-1532-448F-855A-C8EFFB76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6DA46-EA3A-4B6D-8DDB-6F992D34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983EB-FB26-48B5-B0B6-9CF06AC0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A7405-2FE7-4D54-9A0C-EC15D568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3D488-48BF-4938-8C00-45259DEB6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7BDB0-9478-4D1E-8B7D-67390B0186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9D578-0679-4152-8A3A-E17BCBAE7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1A292-BCFE-4538-9E65-98AA41951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83AD-7DEC-4157-8E5F-DB3AB93B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71E07F-CD21-4581-80E8-112144A21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D8878-7CB8-4903-9FE6-9060227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BD3DA-574E-480A-B692-175A5659EF26}"/>
              </a:ext>
            </a:extLst>
          </p:cNvPr>
          <p:cNvSpPr txBox="1"/>
          <p:nvPr/>
        </p:nvSpPr>
        <p:spPr>
          <a:xfrm>
            <a:off x="6202017" y="2093844"/>
            <a:ext cx="257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Georgia" panose="02040502050405020303" pitchFamily="18" charset="0"/>
              </a:rPr>
              <a:t>Pengkotbah</a:t>
            </a:r>
            <a:r>
              <a:rPr lang="en-US" dirty="0">
                <a:latin typeface="Georgia" panose="02040502050405020303" pitchFamily="18" charset="0"/>
              </a:rPr>
              <a:t> 9:9</a:t>
            </a:r>
          </a:p>
          <a:p>
            <a:pPr algn="r"/>
            <a:r>
              <a:rPr lang="en-US" dirty="0" err="1">
                <a:latin typeface="Georgia" panose="02040502050405020303" pitchFamily="18" charset="0"/>
              </a:rPr>
              <a:t>Harta</a:t>
            </a:r>
            <a:r>
              <a:rPr lang="en-US" dirty="0">
                <a:latin typeface="Georgia" panose="02040502050405020303" pitchFamily="18" charset="0"/>
              </a:rPr>
              <a:t> yang </a:t>
            </a:r>
            <a:r>
              <a:rPr lang="en-US" dirty="0" err="1">
                <a:latin typeface="Georgia" panose="02040502050405020303" pitchFamily="18" charset="0"/>
              </a:rPr>
              <a:t>Berharga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BA882-2FF0-41CF-872E-25984220D221}"/>
              </a:ext>
            </a:extLst>
          </p:cNvPr>
          <p:cNvSpPr/>
          <p:nvPr/>
        </p:nvSpPr>
        <p:spPr>
          <a:xfrm>
            <a:off x="9040146" y="3004930"/>
            <a:ext cx="226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Amsal</a:t>
            </a:r>
            <a:r>
              <a:rPr lang="en-US" dirty="0">
                <a:latin typeface="Georgia" panose="02040502050405020303" pitchFamily="18" charset="0"/>
              </a:rPr>
              <a:t> 31:10-31</a:t>
            </a:r>
          </a:p>
          <a:p>
            <a:r>
              <a:rPr lang="en-US" dirty="0">
                <a:latin typeface="Georgia" panose="02040502050405020303" pitchFamily="18" charset="0"/>
              </a:rPr>
              <a:t>Wanita </a:t>
            </a:r>
            <a:r>
              <a:rPr lang="en-US" dirty="0" err="1">
                <a:latin typeface="Georgia" panose="02040502050405020303" pitchFamily="18" charset="0"/>
              </a:rPr>
              <a:t>Cantik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7CE2B-303F-4352-A52B-DD03CB99F89A}"/>
              </a:ext>
            </a:extLst>
          </p:cNvPr>
          <p:cNvSpPr/>
          <p:nvPr/>
        </p:nvSpPr>
        <p:spPr>
          <a:xfrm>
            <a:off x="6595740" y="4245089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>
                <a:latin typeface="Georgia" panose="02040502050405020303" pitchFamily="18" charset="0"/>
              </a:rPr>
              <a:t>Amsal</a:t>
            </a:r>
            <a:r>
              <a:rPr lang="en-US" dirty="0">
                <a:latin typeface="Georgia" panose="02040502050405020303" pitchFamily="18" charset="0"/>
              </a:rPr>
              <a:t> 4:19</a:t>
            </a:r>
          </a:p>
          <a:p>
            <a:pPr algn="r"/>
            <a:r>
              <a:rPr lang="en-US" dirty="0" err="1">
                <a:latin typeface="Georgia" panose="02040502050405020303" pitchFamily="18" charset="0"/>
              </a:rPr>
              <a:t>Aku</a:t>
            </a:r>
            <a:r>
              <a:rPr lang="en-US" dirty="0">
                <a:latin typeface="Georgia" panose="02040502050405020303" pitchFamily="18" charset="0"/>
              </a:rPr>
              <a:t> di Ajar </a:t>
            </a:r>
            <a:r>
              <a:rPr lang="en-US" dirty="0" err="1">
                <a:latin typeface="Georgia" panose="02040502050405020303" pitchFamily="18" charset="0"/>
              </a:rPr>
              <a:t>Ayahku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7CD60-A6A4-46B6-AD7D-52901826043B}"/>
              </a:ext>
            </a:extLst>
          </p:cNvPr>
          <p:cNvSpPr/>
          <p:nvPr/>
        </p:nvSpPr>
        <p:spPr>
          <a:xfrm>
            <a:off x="9040146" y="5131147"/>
            <a:ext cx="2833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Imamat</a:t>
            </a:r>
            <a:r>
              <a:rPr lang="en-US" dirty="0">
                <a:latin typeface="Georgia" panose="02040502050405020303" pitchFamily="18" charset="0"/>
              </a:rPr>
              <a:t> 19:32</a:t>
            </a:r>
          </a:p>
          <a:p>
            <a:r>
              <a:rPr lang="en-US" dirty="0" err="1">
                <a:latin typeface="Georgia" panose="02040502050405020303" pitchFamily="18" charset="0"/>
              </a:rPr>
              <a:t>Tanggung</a:t>
            </a:r>
            <a:r>
              <a:rPr lang="en-US" dirty="0">
                <a:latin typeface="Georgia" panose="02040502050405020303" pitchFamily="18" charset="0"/>
              </a:rPr>
              <a:t> Jawab Kita</a:t>
            </a:r>
          </a:p>
        </p:txBody>
      </p:sp>
    </p:spTree>
    <p:extLst>
      <p:ext uri="{BB962C8B-B14F-4D97-AF65-F5344CB8AC3E}">
        <p14:creationId xmlns:p14="http://schemas.microsoft.com/office/powerpoint/2010/main" val="36307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35F90-A6A8-4D9D-8CF1-7D5D5DFE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D3B76-7411-4716-BAED-CCE55DA3A5F0}"/>
              </a:ext>
            </a:extLst>
          </p:cNvPr>
          <p:cNvSpPr txBox="1"/>
          <p:nvPr/>
        </p:nvSpPr>
        <p:spPr>
          <a:xfrm>
            <a:off x="1180214" y="1287648"/>
            <a:ext cx="661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  <a:cs typeface="David" panose="020E0502060401010101" pitchFamily="34" charset="-79"/>
              </a:rPr>
              <a:t>PERAN AYAH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09C4A-B941-4954-9EB5-A9657AC44738}"/>
              </a:ext>
            </a:extLst>
          </p:cNvPr>
          <p:cNvSpPr txBox="1"/>
          <p:nvPr/>
        </p:nvSpPr>
        <p:spPr>
          <a:xfrm>
            <a:off x="778026" y="2107866"/>
            <a:ext cx="5317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Menjadikan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Keluarga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tempat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Kekuatan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Rohani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( UL 6:4-5)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Menjadikan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Keluarga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tempat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Kebenaran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Illahi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(UL 6:6-7)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Menjadikan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Keluarga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tempat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Membentuk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Karakter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Kristiani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(EF 6:4)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B3C0C-D92A-4999-92AA-E252B9B70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1CE68-A4E7-479B-9235-BF33502918CB}"/>
              </a:ext>
            </a:extLst>
          </p:cNvPr>
          <p:cNvSpPr txBox="1"/>
          <p:nvPr/>
        </p:nvSpPr>
        <p:spPr>
          <a:xfrm>
            <a:off x="4837814" y="1148316"/>
            <a:ext cx="661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avid" panose="020E0502060401010101" pitchFamily="34" charset="-79"/>
                <a:cs typeface="David" panose="020E0502060401010101" pitchFamily="34" charset="-79"/>
              </a:rPr>
              <a:t>TANGGUNG JAWAB AYAH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805FA-A2EF-428C-A864-C019D9210594}"/>
              </a:ext>
            </a:extLst>
          </p:cNvPr>
          <p:cNvSpPr txBox="1"/>
          <p:nvPr/>
        </p:nvSpPr>
        <p:spPr>
          <a:xfrm>
            <a:off x="5071731" y="2094614"/>
            <a:ext cx="63795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latin typeface="Georgia" panose="02040502050405020303" pitchFamily="18" charset="0"/>
              </a:rPr>
              <a:t>Pemimpin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Rohani</a:t>
            </a:r>
            <a:endParaRPr lang="en-US" sz="2800" dirty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latin typeface="Georgia" panose="02040502050405020303" pitchFamily="18" charset="0"/>
              </a:rPr>
              <a:t>Menjadi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Teladan</a:t>
            </a:r>
            <a:endParaRPr lang="en-US" sz="2800" dirty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latin typeface="Georgia" panose="02040502050405020303" pitchFamily="18" charset="0"/>
              </a:rPr>
              <a:t>Mengajar</a:t>
            </a:r>
            <a:r>
              <a:rPr lang="en-US" sz="2800" dirty="0">
                <a:latin typeface="Georgia" panose="02040502050405020303" pitchFamily="18" charset="0"/>
              </a:rPr>
              <a:t>, </a:t>
            </a:r>
            <a:r>
              <a:rPr lang="en-US" sz="2800" dirty="0" err="1">
                <a:latin typeface="Georgia" panose="02040502050405020303" pitchFamily="18" charset="0"/>
              </a:rPr>
              <a:t>Memberi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Petunjuk</a:t>
            </a:r>
            <a:r>
              <a:rPr lang="en-US" sz="2800" dirty="0">
                <a:latin typeface="Georgia" panose="02040502050405020303" pitchFamily="18" charset="0"/>
              </a:rPr>
              <a:t>, </a:t>
            </a:r>
            <a:r>
              <a:rPr lang="en-US" sz="2800" dirty="0" err="1">
                <a:latin typeface="Georgia" panose="02040502050405020303" pitchFamily="18" charset="0"/>
              </a:rPr>
              <a:t>Mengingatkan</a:t>
            </a:r>
            <a:r>
              <a:rPr lang="en-US" sz="2800" dirty="0">
                <a:latin typeface="Georgia" panose="02040502050405020303" pitchFamily="18" charset="0"/>
              </a:rPr>
              <a:t>, </a:t>
            </a:r>
            <a:r>
              <a:rPr lang="en-US" sz="2800" dirty="0" err="1">
                <a:latin typeface="Georgia" panose="02040502050405020303" pitchFamily="18" charset="0"/>
              </a:rPr>
              <a:t>Mendisiplinkan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dalam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keluarga</a:t>
            </a:r>
            <a:r>
              <a:rPr lang="en-US" sz="2800" dirty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latin typeface="Georgia" panose="02040502050405020303" pitchFamily="18" charset="0"/>
              </a:rPr>
              <a:t>Membahagiakan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Keluarga</a:t>
            </a:r>
            <a:r>
              <a:rPr lang="en-US" sz="2800" dirty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latin typeface="Georgia" panose="02040502050405020303" pitchFamily="18" charset="0"/>
              </a:rPr>
              <a:t>Memberi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Nafkah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Sandang</a:t>
            </a:r>
            <a:r>
              <a:rPr lang="en-US" sz="2800" dirty="0">
                <a:latin typeface="Georgia" panose="02040502050405020303" pitchFamily="18" charset="0"/>
              </a:rPr>
              <a:t>, </a:t>
            </a:r>
            <a:r>
              <a:rPr lang="en-US" sz="2800" dirty="0" err="1">
                <a:latin typeface="Georgia" panose="02040502050405020303" pitchFamily="18" charset="0"/>
              </a:rPr>
              <a:t>Pangan</a:t>
            </a:r>
            <a:r>
              <a:rPr lang="en-US" sz="2800" dirty="0">
                <a:latin typeface="Georgia" panose="02040502050405020303" pitchFamily="18" charset="0"/>
              </a:rPr>
              <a:t>, dan </a:t>
            </a:r>
            <a:r>
              <a:rPr lang="en-US" sz="2800" dirty="0" err="1">
                <a:latin typeface="Georgia" panose="02040502050405020303" pitchFamily="18" charset="0"/>
              </a:rPr>
              <a:t>Papan</a:t>
            </a:r>
            <a:r>
              <a:rPr lang="en-US" sz="2800" dirty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680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80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David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2020-03-11T04:48:58Z</dcterms:created>
  <dcterms:modified xsi:type="dcterms:W3CDTF">2020-03-11T05:43:05Z</dcterms:modified>
</cp:coreProperties>
</file>